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2188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4AE0DA-22CE-4BF2-99A5-7877AF403ECD}" v="6" dt="2022-06-28T18:07:42.8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sabel Fernández Fernández" userId="d391900844206372" providerId="LiveId" clId="{AF4AE0DA-22CE-4BF2-99A5-7877AF403ECD}"/>
    <pc:docChg chg="custSel addSld delSld modSld">
      <pc:chgData name="Isabel Fernández Fernández" userId="d391900844206372" providerId="LiveId" clId="{AF4AE0DA-22CE-4BF2-99A5-7877AF403ECD}" dt="2022-06-28T18:07:42.855" v="38" actId="164"/>
      <pc:docMkLst>
        <pc:docMk/>
      </pc:docMkLst>
      <pc:sldChg chg="addSp modSp mod setBg">
        <pc:chgData name="Isabel Fernández Fernández" userId="d391900844206372" providerId="LiveId" clId="{AF4AE0DA-22CE-4BF2-99A5-7877AF403ECD}" dt="2022-06-28T18:07:42.855" v="38" actId="164"/>
        <pc:sldMkLst>
          <pc:docMk/>
          <pc:sldMk cId="2218695450" sldId="256"/>
        </pc:sldMkLst>
        <pc:spChg chg="add mod">
          <ac:chgData name="Isabel Fernández Fernández" userId="d391900844206372" providerId="LiveId" clId="{AF4AE0DA-22CE-4BF2-99A5-7877AF403ECD}" dt="2022-06-28T18:07:42.855" v="38" actId="164"/>
          <ac:spMkLst>
            <pc:docMk/>
            <pc:sldMk cId="2218695450" sldId="256"/>
            <ac:spMk id="6" creationId="{25FEA97C-C7AC-DA9E-911D-C6A8943F3B58}"/>
          </ac:spMkLst>
        </pc:spChg>
        <pc:spChg chg="add mod">
          <ac:chgData name="Isabel Fernández Fernández" userId="d391900844206372" providerId="LiveId" clId="{AF4AE0DA-22CE-4BF2-99A5-7877AF403ECD}" dt="2022-06-28T18:07:42.855" v="38" actId="164"/>
          <ac:spMkLst>
            <pc:docMk/>
            <pc:sldMk cId="2218695450" sldId="256"/>
            <ac:spMk id="9" creationId="{BC3F8EC3-B3FC-5699-E745-F61B08B00ED7}"/>
          </ac:spMkLst>
        </pc:spChg>
        <pc:spChg chg="add mod">
          <ac:chgData name="Isabel Fernández Fernández" userId="d391900844206372" providerId="LiveId" clId="{AF4AE0DA-22CE-4BF2-99A5-7877AF403ECD}" dt="2022-06-28T18:07:42.855" v="38" actId="164"/>
          <ac:spMkLst>
            <pc:docMk/>
            <pc:sldMk cId="2218695450" sldId="256"/>
            <ac:spMk id="10" creationId="{BF0FC050-8117-E31B-BA56-EF4220EBA7E5}"/>
          </ac:spMkLst>
        </pc:spChg>
        <pc:grpChg chg="add mod">
          <ac:chgData name="Isabel Fernández Fernández" userId="d391900844206372" providerId="LiveId" clId="{AF4AE0DA-22CE-4BF2-99A5-7877AF403ECD}" dt="2022-06-28T18:07:42.855" v="38" actId="164"/>
          <ac:grpSpMkLst>
            <pc:docMk/>
            <pc:sldMk cId="2218695450" sldId="256"/>
            <ac:grpSpMk id="2" creationId="{C8B0F008-B037-C362-D575-1C42A90A5FFC}"/>
          </ac:grpSpMkLst>
        </pc:grpChg>
        <pc:grpChg chg="mod">
          <ac:chgData name="Isabel Fernández Fernández" userId="d391900844206372" providerId="LiveId" clId="{AF4AE0DA-22CE-4BF2-99A5-7877AF403ECD}" dt="2022-06-28T18:07:42.855" v="38" actId="164"/>
          <ac:grpSpMkLst>
            <pc:docMk/>
            <pc:sldMk cId="2218695450" sldId="256"/>
            <ac:grpSpMk id="8" creationId="{D30059C1-1058-51AB-F580-C01FCD2086B4}"/>
          </ac:grpSpMkLst>
        </pc:grpChg>
      </pc:sldChg>
      <pc:sldChg chg="delSp new del mod">
        <pc:chgData name="Isabel Fernández Fernández" userId="d391900844206372" providerId="LiveId" clId="{AF4AE0DA-22CE-4BF2-99A5-7877AF403ECD}" dt="2022-06-28T17:30:46.533" v="2" actId="2696"/>
        <pc:sldMkLst>
          <pc:docMk/>
          <pc:sldMk cId="3355430832" sldId="257"/>
        </pc:sldMkLst>
        <pc:spChg chg="del">
          <ac:chgData name="Isabel Fernández Fernández" userId="d391900844206372" providerId="LiveId" clId="{AF4AE0DA-22CE-4BF2-99A5-7877AF403ECD}" dt="2022-06-28T17:30:39.949" v="1" actId="478"/>
          <ac:spMkLst>
            <pc:docMk/>
            <pc:sldMk cId="3355430832" sldId="257"/>
            <ac:spMk id="2" creationId="{82518EEA-8EDE-D1C8-9648-03817018193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8290D0-3418-D537-121D-755E147505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6AB7583-75D3-7200-3B8E-877E9FCFC4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98543E9-7E03-F631-A0F6-8229B87D8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3A7-7A7E-4A41-AA37-81C4DDB22B83}" type="datetimeFigureOut">
              <a:rPr lang="es-ES" smtClean="0"/>
              <a:t>28/06/2022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1613FC-8772-CE8A-AA12-D90C7C4B1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6E6C65-8A62-4B9B-99FA-FDD04D2D1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A77C-510B-4F99-A5CE-7AE71F780C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375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822AD3-A09C-4FDD-B826-02780D825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492DC6-19FC-8715-D0C8-059E28C7A8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376548-6A17-59BF-1974-16997359E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3A7-7A7E-4A41-AA37-81C4DDB22B83}" type="datetimeFigureOut">
              <a:rPr lang="es-ES" smtClean="0"/>
              <a:t>28/06/2022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4596DC9-9404-5D5E-B568-543EE86FC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3975CA9-8A72-D434-82DD-22B992640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A77C-510B-4F99-A5CE-7AE71F780C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130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F00427-1E44-C435-61CD-6B125D2B5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C9971FE-018F-7FC2-FD46-34AA0B640A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178D2CE-F1BD-3C9D-4C98-7B990A2C7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3A7-7A7E-4A41-AA37-81C4DDB22B83}" type="datetimeFigureOut">
              <a:rPr lang="es-ES" smtClean="0"/>
              <a:t>28/06/2022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D01E9B-3FEC-A2C9-0DFB-3A871536B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28FC34-57F0-840B-3ADF-9BE21F18D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A77C-510B-4F99-A5CE-7AE71F780C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131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F37539-5483-4DCF-64C4-62DB8AEC1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3420C5-2B9B-6D1C-565A-80398999EA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69278B3-6EE3-AB84-B782-9FE39DC2C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EC68C18-456D-98FA-E61A-3B245D847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3A7-7A7E-4A41-AA37-81C4DDB22B83}" type="datetimeFigureOut">
              <a:rPr lang="es-ES" smtClean="0"/>
              <a:t>28/06/2022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3C70110-4B81-0F59-DCDE-1B1B61943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C62256-719D-BE55-B697-119A7C0C0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A77C-510B-4F99-A5CE-7AE71F780C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3569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CC2FD4-47B0-EBED-E0C8-28BA98C586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0716AA7-FC11-95F8-C306-A388B8264E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CCF7D2E-9977-F89E-359F-80F8733A30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26E8C27-ABD8-2D8E-C895-E2AFC42528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787402-2218-EC5C-5EAB-46E08153D3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0448485-5EFF-46B2-7274-F143684AB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3A7-7A7E-4A41-AA37-81C4DDB22B83}" type="datetimeFigureOut">
              <a:rPr lang="es-ES" smtClean="0"/>
              <a:t>28/06/2022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96A7645-84C5-27DC-8CBC-5BFAF345D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8723106-00D0-2D4A-0004-9CC936434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A77C-510B-4F99-A5CE-7AE71F780C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1746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9B6370-CA0B-5E2D-9DE2-F06523C42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2FC78AE-2643-CC45-2A43-A808BB20E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3A7-7A7E-4A41-AA37-81C4DDB22B83}" type="datetimeFigureOut">
              <a:rPr lang="es-ES" smtClean="0"/>
              <a:t>28/06/2022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05F3D3F-60B1-47AE-8BA0-C9D941634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203EBBB-CED1-7DC7-2A10-E48B1BA3F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A77C-510B-4F99-A5CE-7AE71F780C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637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B26A34C-1CAE-29BF-C192-E1FF066A9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3A7-7A7E-4A41-AA37-81C4DDB22B83}" type="datetimeFigureOut">
              <a:rPr lang="es-ES" smtClean="0"/>
              <a:t>28/06/2022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AE552BB-78DC-4E07-F4AB-FCE6AA291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6A38296-090D-A359-5F3C-66089EADE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A77C-510B-4F99-A5CE-7AE71F780C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9780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40F386-0490-01D2-63B1-142822F4F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23ECA6-883B-4067-BA2A-D779BA2FB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D18CEE8-DD09-D3E2-730C-73E10E373E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5F80696-F75B-14B1-BF79-61FC86662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3A7-7A7E-4A41-AA37-81C4DDB22B83}" type="datetimeFigureOut">
              <a:rPr lang="es-ES" smtClean="0"/>
              <a:t>28/06/2022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CAE093C-C3B3-F191-46D2-03C47A6E6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046C08A-3281-EC54-B734-8FD281462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A77C-510B-4F99-A5CE-7AE71F780C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477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AF2ACD-5D05-EAA6-43EC-C747F241F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B988D86-790B-1A6A-58D1-C3BB704CE3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F4117C7-02FE-9B44-1878-F4C6E54B20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64048-0862-BC5D-9FE6-55EA5716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3A7-7A7E-4A41-AA37-81C4DDB22B83}" type="datetimeFigureOut">
              <a:rPr lang="es-ES" smtClean="0"/>
              <a:t>28/06/2022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42ABB0-C002-EF31-56C9-5A2BD18AA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2B31CB9-17E5-CA12-6906-3AC6D7B3D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A77C-510B-4F99-A5CE-7AE71F780C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6441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3B5DF3-3516-38BE-7077-233127DD2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0CA728F-40DC-A7C8-85E6-F95EF57FB7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87DF4E-3C97-7ABF-45FD-82C862B7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3A7-7A7E-4A41-AA37-81C4DDB22B83}" type="datetimeFigureOut">
              <a:rPr lang="es-ES" smtClean="0"/>
              <a:t>28/06/2022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305344E-C4A8-4591-0D4F-AC8135513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03DA24-0218-DA04-D61E-1195F97BB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A77C-510B-4F99-A5CE-7AE71F780C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1310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195D769-9DA5-21D3-C554-D62516BEF4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4C0820E-2479-8B97-FD2D-D937ED156F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D601B6F-9EF7-AAAB-8906-80B2F2F90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3A7-7A7E-4A41-AA37-81C4DDB22B83}" type="datetimeFigureOut">
              <a:rPr lang="es-ES" smtClean="0"/>
              <a:t>28/06/2022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0FE6068-3F1C-E029-A01C-DCF0BF072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911091C-8958-3F71-27BE-0D2DA1909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FA77C-510B-4F99-A5CE-7AE71F780C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5700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316887-D24B-E5EA-B3D1-53605F684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10E03B2-274D-6EFF-E951-7520BAC718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4916A07-D98D-FB9A-4EC5-6CA9A5525D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8C3A7-7A7E-4A41-AA37-81C4DDB22B83}" type="datetimeFigureOut">
              <a:rPr lang="es-ES" smtClean="0"/>
              <a:t>28/06/2022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43ED61-CE25-7F2B-496B-26FA2AD986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6C97E99-902B-B8FE-AAB4-347EA8414A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FA77C-510B-4F99-A5CE-7AE71F780C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0442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C8B0F008-B037-C362-D575-1C42A90A5FFC}"/>
              </a:ext>
            </a:extLst>
          </p:cNvPr>
          <p:cNvGrpSpPr/>
          <p:nvPr/>
        </p:nvGrpSpPr>
        <p:grpSpPr>
          <a:xfrm>
            <a:off x="340379" y="241767"/>
            <a:ext cx="11201821" cy="6012729"/>
            <a:chOff x="340379" y="241767"/>
            <a:chExt cx="11201821" cy="6012729"/>
          </a:xfrm>
        </p:grpSpPr>
        <p:grpSp>
          <p:nvGrpSpPr>
            <p:cNvPr id="8" name="Grupo 7">
              <a:extLst>
                <a:ext uri="{FF2B5EF4-FFF2-40B4-BE49-F238E27FC236}">
                  <a16:creationId xmlns:a16="http://schemas.microsoft.com/office/drawing/2014/main" id="{D30059C1-1058-51AB-F580-C01FCD2086B4}"/>
                </a:ext>
              </a:extLst>
            </p:cNvPr>
            <p:cNvGrpSpPr/>
            <p:nvPr/>
          </p:nvGrpSpPr>
          <p:grpSpPr>
            <a:xfrm>
              <a:off x="340379" y="241767"/>
              <a:ext cx="5865350" cy="6012729"/>
              <a:chOff x="2803162" y="385997"/>
              <a:chExt cx="6086005" cy="6086005"/>
            </a:xfrm>
            <a:noFill/>
          </p:grpSpPr>
          <p:pic>
            <p:nvPicPr>
              <p:cNvPr id="5" name="Imagen 4" descr="Una rebanada de pizza&#10;&#10;Descripción generada automáticamente">
                <a:extLst>
                  <a:ext uri="{FF2B5EF4-FFF2-40B4-BE49-F238E27FC236}">
                    <a16:creationId xmlns:a16="http://schemas.microsoft.com/office/drawing/2014/main" id="{E4CADDFA-705F-04FB-04C5-3A559C7FB7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colorTemperature colorTemp="59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03162" y="385997"/>
                <a:ext cx="6086005" cy="6086005"/>
              </a:xfrm>
              <a:prstGeom prst="ellipse">
                <a:avLst/>
              </a:prstGeom>
              <a:grpFill/>
            </p:spPr>
          </p:pic>
          <p:pic>
            <p:nvPicPr>
              <p:cNvPr id="7" name="Imagen 6" descr="Logotipo, nombre de la empresa&#10;&#10;Descripción generada automáticamente">
                <a:extLst>
                  <a:ext uri="{FF2B5EF4-FFF2-40B4-BE49-F238E27FC236}">
                    <a16:creationId xmlns:a16="http://schemas.microsoft.com/office/drawing/2014/main" id="{2787E3D0-0890-8423-60B5-0660F45057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38506">
                <a:off x="4759063" y="2845867"/>
                <a:ext cx="3107765" cy="1950986"/>
              </a:xfrm>
              <a:prstGeom prst="ellipse">
                <a:avLst/>
              </a:prstGeom>
              <a:grpFill/>
            </p:spPr>
          </p:pic>
        </p:grpSp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25FEA97C-C7AC-DA9E-911D-C6A8943F3B58}"/>
                </a:ext>
              </a:extLst>
            </p:cNvPr>
            <p:cNvSpPr txBox="1"/>
            <p:nvPr/>
          </p:nvSpPr>
          <p:spPr>
            <a:xfrm rot="21171674">
              <a:off x="1963057" y="4181519"/>
              <a:ext cx="9579143" cy="1846659"/>
            </a:xfrm>
            <a:prstGeom prst="rect">
              <a:avLst/>
            </a:prstGeom>
            <a:solidFill>
              <a:srgbClr val="00B050"/>
            </a:solidFill>
            <a:effectLst>
              <a:softEdge rad="50800"/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3200" dirty="0">
                  <a:latin typeface="Amasis MT Pro Black" panose="02040A04050005020304" pitchFamily="18" charset="0"/>
                </a:rPr>
                <a:t>CENTRO DE PALETA IBÉRICA DE CEBO DE CAMPO DE GUIJUELO</a:t>
              </a:r>
            </a:p>
            <a:p>
              <a:pPr algn="ctr"/>
              <a:r>
                <a:rPr lang="es-ES" sz="3200" dirty="0">
                  <a:latin typeface="Amasis MT Pro Black" panose="02040A04050005020304" pitchFamily="18" charset="0"/>
                </a:rPr>
                <a:t>POR PIEZAS ENTERAS O MEDIAS PIEZAS</a:t>
              </a:r>
            </a:p>
            <a:p>
              <a:endParaRPr lang="es-ES" dirty="0"/>
            </a:p>
          </p:txBody>
        </p:sp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BC3F8EC3-B3FC-5699-E745-F61B08B00ED7}"/>
                </a:ext>
              </a:extLst>
            </p:cNvPr>
            <p:cNvSpPr txBox="1"/>
            <p:nvPr/>
          </p:nvSpPr>
          <p:spPr>
            <a:xfrm>
              <a:off x="6410881" y="464864"/>
              <a:ext cx="5003783" cy="317090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es-ES" dirty="0"/>
            </a:p>
          </p:txBody>
        </p:sp>
        <p:sp>
          <p:nvSpPr>
            <p:cNvPr id="10" name="Subtítulo 2">
              <a:extLst>
                <a:ext uri="{FF2B5EF4-FFF2-40B4-BE49-F238E27FC236}">
                  <a16:creationId xmlns:a16="http://schemas.microsoft.com/office/drawing/2014/main" id="{BF0FC050-8117-E31B-BA56-EF4220EBA7E5}"/>
                </a:ext>
              </a:extLst>
            </p:cNvPr>
            <p:cNvSpPr txBox="1">
              <a:spLocks/>
            </p:cNvSpPr>
            <p:nvPr/>
          </p:nvSpPr>
          <p:spPr>
            <a:xfrm rot="21132353">
              <a:off x="6482381" y="321118"/>
              <a:ext cx="4860782" cy="2791179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l" defTabSz="457200" rtl="0" eaLnBrk="1" latinLnBrk="0" hangingPunct="1">
                <a:lnSpc>
                  <a:spcPct val="110000"/>
                </a:lnSpc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92000"/>
                <a:buFont typeface="Wingdings 2" panose="05020102010507070707" pitchFamily="18" charset="2"/>
                <a:buNone/>
                <a:defRPr sz="1600" kern="1200" cap="all">
                  <a:solidFill>
                    <a:schemeClr val="accent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92000"/>
                <a:buFont typeface="Wingdings 2" panose="05020102010507070707" pitchFamily="18" charset="2"/>
                <a:buNone/>
                <a:defRPr sz="1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92000"/>
                <a:buFont typeface="Wingdings 2" panose="05020102010507070707" pitchFamily="18" charset="2"/>
                <a:buNone/>
                <a:defRPr sz="13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92000"/>
                <a:buFont typeface="Wingdings 2" panose="05020102010507070707" pitchFamily="18" charset="2"/>
                <a:buNone/>
                <a:defRPr sz="11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92000"/>
                <a:buFont typeface="Wingdings 2" panose="05020102010507070707" pitchFamily="18" charset="2"/>
                <a:buNone/>
                <a:defRPr sz="11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2"/>
                </a:buClr>
                <a:buSzPct val="92000"/>
                <a:buFont typeface="Wingdings 2" panose="05020102010507070707" pitchFamily="18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2"/>
                </a:buClr>
                <a:buSzPct val="92000"/>
                <a:buFont typeface="Wingdings 2" panose="05020102010507070707" pitchFamily="18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2"/>
                </a:buClr>
                <a:buSzPct val="92000"/>
                <a:buFont typeface="Wingdings 2" panose="05020102010507070707" pitchFamily="18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2"/>
                </a:buClr>
                <a:buSzPct val="92000"/>
                <a:buFont typeface="Wingdings 2" panose="05020102010507070707" pitchFamily="18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s-ES" sz="9600" b="1" cap="none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tx1"/>
                  </a:solidFill>
                  <a:latin typeface="Bradley Hand ITC" panose="03070402050302030203" pitchFamily="66" charset="0"/>
                </a:rPr>
                <a:t>41,00 € / KILO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1869545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20</Words>
  <Application>Microsoft Office PowerPoint</Application>
  <PresentationFormat>Panorámica</PresentationFormat>
  <Paragraphs>3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8" baseType="lpstr">
      <vt:lpstr>Amasis MT Pro Black</vt:lpstr>
      <vt:lpstr>Arial</vt:lpstr>
      <vt:lpstr>Bradley Hand ITC</vt:lpstr>
      <vt:lpstr>Calibri</vt:lpstr>
      <vt:lpstr>Calibri Light</vt:lpstr>
      <vt:lpstr>Wingdings 2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Isabel Fernández Fernández</dc:creator>
  <cp:lastModifiedBy>Isabel Fernández Fernández</cp:lastModifiedBy>
  <cp:revision>1</cp:revision>
  <cp:lastPrinted>2022-06-28T17:29:46Z</cp:lastPrinted>
  <dcterms:created xsi:type="dcterms:W3CDTF">2022-06-28T17:23:35Z</dcterms:created>
  <dcterms:modified xsi:type="dcterms:W3CDTF">2022-06-28T18:07:51Z</dcterms:modified>
</cp:coreProperties>
</file>